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797675" cy="9926638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-588" y="165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4DCB2-94B5-45BD-BF33-853D4604E028}" type="datetimeFigureOut">
              <a:rPr lang="pt-PT" smtClean="0"/>
              <a:t>18-05-2018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2109788" y="744538"/>
            <a:ext cx="25781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CBA3F-089C-44FA-9B61-5F46A1E7B95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88879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701C9-52D8-44FC-8930-A643752736BB}" type="datetimeFigureOut">
              <a:rPr lang="pt-PT" smtClean="0"/>
              <a:t>18-05-2018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B39D5-FB4A-4182-8302-ACDA484D567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47489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701C9-52D8-44FC-8930-A643752736BB}" type="datetimeFigureOut">
              <a:rPr lang="pt-PT" smtClean="0"/>
              <a:t>18-05-2018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B39D5-FB4A-4182-8302-ACDA484D567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30649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701C9-52D8-44FC-8930-A643752736BB}" type="datetimeFigureOut">
              <a:rPr lang="pt-PT" smtClean="0"/>
              <a:t>18-05-2018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B39D5-FB4A-4182-8302-ACDA484D567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59396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701C9-52D8-44FC-8930-A643752736BB}" type="datetimeFigureOut">
              <a:rPr lang="pt-PT" smtClean="0"/>
              <a:t>18-05-2018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B39D5-FB4A-4182-8302-ACDA484D567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51330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701C9-52D8-44FC-8930-A643752736BB}" type="datetimeFigureOut">
              <a:rPr lang="pt-PT" smtClean="0"/>
              <a:t>18-05-2018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B39D5-FB4A-4182-8302-ACDA484D567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00044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701C9-52D8-44FC-8930-A643752736BB}" type="datetimeFigureOut">
              <a:rPr lang="pt-PT" smtClean="0"/>
              <a:t>18-05-2018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B39D5-FB4A-4182-8302-ACDA484D567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12458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701C9-52D8-44FC-8930-A643752736BB}" type="datetimeFigureOut">
              <a:rPr lang="pt-PT" smtClean="0"/>
              <a:t>18-05-2018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B39D5-FB4A-4182-8302-ACDA484D567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98929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701C9-52D8-44FC-8930-A643752736BB}" type="datetimeFigureOut">
              <a:rPr lang="pt-PT" smtClean="0"/>
              <a:t>18-05-2018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B39D5-FB4A-4182-8302-ACDA484D567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30235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701C9-52D8-44FC-8930-A643752736BB}" type="datetimeFigureOut">
              <a:rPr lang="pt-PT" smtClean="0"/>
              <a:t>18-05-2018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B39D5-FB4A-4182-8302-ACDA484D567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7544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701C9-52D8-44FC-8930-A643752736BB}" type="datetimeFigureOut">
              <a:rPr lang="pt-PT" smtClean="0"/>
              <a:t>18-05-2018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B39D5-FB4A-4182-8302-ACDA484D567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47728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701C9-52D8-44FC-8930-A643752736BB}" type="datetimeFigureOut">
              <a:rPr lang="pt-PT" smtClean="0"/>
              <a:t>18-05-2018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B39D5-FB4A-4182-8302-ACDA484D567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60951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701C9-52D8-44FC-8930-A643752736BB}" type="datetimeFigureOut">
              <a:rPr lang="pt-PT" smtClean="0"/>
              <a:t>18-05-2018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8B39D5-FB4A-4182-8302-ACDA484D567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54448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14301" y="36566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1102432" y="2216696"/>
            <a:ext cx="4869160" cy="58620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PT" sz="2800" b="1" dirty="0">
                <a:solidFill>
                  <a:srgbClr val="005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pitchFamily="34" charset="0"/>
              </a:rPr>
              <a:t>Boletim de Inscrição</a:t>
            </a:r>
          </a:p>
        </p:txBody>
      </p:sp>
      <p:sp>
        <p:nvSpPr>
          <p:cNvPr id="17" name="Rectangle 21"/>
          <p:cNvSpPr>
            <a:spLocks noChangeArrowheads="1"/>
          </p:cNvSpPr>
          <p:nvPr/>
        </p:nvSpPr>
        <p:spPr bwMode="auto">
          <a:xfrm>
            <a:off x="152400" y="60960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000" b="0" i="0" u="none" strike="noStrike" cap="none" normalizeH="0" baseline="0" smtClean="0">
              <a:ln>
                <a:noFill/>
              </a:ln>
              <a:solidFill>
                <a:srgbClr val="008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0" y="2936776"/>
            <a:ext cx="68580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6544800" algn="r"/>
              </a:tabLst>
            </a:pPr>
            <a:r>
              <a:rPr lang="pt-PT" sz="1400" dirty="0" smtClean="0"/>
              <a:t>Empresa</a:t>
            </a:r>
            <a:r>
              <a:rPr lang="pt-PT" sz="1400" dirty="0"/>
              <a:t>:</a:t>
            </a:r>
            <a:r>
              <a:rPr lang="pt-PT" sz="1400" u="sng" dirty="0"/>
              <a:t> </a:t>
            </a:r>
            <a:r>
              <a:rPr lang="pt-PT" sz="1400" u="sng" dirty="0" smtClean="0"/>
              <a:t>	</a:t>
            </a:r>
          </a:p>
          <a:p>
            <a:pPr>
              <a:tabLst>
                <a:tab pos="1885950" algn="r"/>
              </a:tabLst>
            </a:pPr>
            <a:r>
              <a:rPr lang="pt-PT" sz="1400" dirty="0" smtClean="0"/>
              <a:t>Nº Sócio:</a:t>
            </a:r>
            <a:r>
              <a:rPr lang="pt-PT" sz="1400" u="sng" dirty="0" smtClean="0"/>
              <a:t>	</a:t>
            </a:r>
          </a:p>
          <a:p>
            <a:pPr>
              <a:tabLst>
                <a:tab pos="1885950" algn="r"/>
              </a:tabLst>
            </a:pPr>
            <a:endParaRPr lang="pt-PT" sz="1400" u="sng" dirty="0" smtClean="0"/>
          </a:p>
          <a:p>
            <a:pPr>
              <a:tabLst>
                <a:tab pos="6543675" algn="l"/>
              </a:tabLst>
            </a:pPr>
            <a:r>
              <a:rPr lang="pt-PT" sz="1400" b="1" u="sng" dirty="0">
                <a:solidFill>
                  <a:srgbClr val="00B050"/>
                </a:solidFill>
              </a:rPr>
              <a:t>Participantes na Corrida/ </a:t>
            </a:r>
            <a:r>
              <a:rPr lang="pt-PT" sz="1400" b="1" u="sng" dirty="0" smtClean="0">
                <a:solidFill>
                  <a:srgbClr val="00B050"/>
                </a:solidFill>
              </a:rPr>
              <a:t>Equipa</a:t>
            </a:r>
            <a:r>
              <a:rPr lang="pt-PT" sz="1400" dirty="0" smtClean="0">
                <a:solidFill>
                  <a:srgbClr val="00B050"/>
                </a:solidFill>
              </a:rPr>
              <a:t>:</a:t>
            </a:r>
            <a:endParaRPr lang="pt-PT" sz="1400" dirty="0">
              <a:solidFill>
                <a:srgbClr val="00B050"/>
              </a:solidFill>
            </a:endParaRPr>
          </a:p>
          <a:p>
            <a:pPr>
              <a:tabLst>
                <a:tab pos="6543675" algn="l"/>
              </a:tabLst>
            </a:pPr>
            <a:r>
              <a:rPr lang="pt-PT" sz="1400" dirty="0" smtClean="0"/>
              <a:t>Nome Participante:</a:t>
            </a:r>
            <a:r>
              <a:rPr lang="pt-PT" sz="1400" u="sng" dirty="0" smtClean="0"/>
              <a:t>	</a:t>
            </a:r>
          </a:p>
          <a:p>
            <a:pPr>
              <a:tabLst>
                <a:tab pos="1971675" algn="l"/>
                <a:tab pos="2152650" algn="l"/>
                <a:tab pos="3676650" algn="l"/>
                <a:tab pos="6543675" algn="l"/>
              </a:tabLst>
            </a:pPr>
            <a:r>
              <a:rPr lang="pt-PT" sz="1400" dirty="0" smtClean="0"/>
              <a:t>Telefone</a:t>
            </a:r>
            <a:r>
              <a:rPr lang="pt-PT" sz="1400" u="sng" dirty="0" smtClean="0"/>
              <a:t> </a:t>
            </a:r>
            <a:r>
              <a:rPr lang="pt-PT" sz="1400" u="sng" dirty="0"/>
              <a:t>		</a:t>
            </a:r>
            <a:r>
              <a:rPr lang="pt-PT" sz="1400" dirty="0" smtClean="0"/>
              <a:t>E-mail:</a:t>
            </a:r>
            <a:r>
              <a:rPr lang="pt-PT" sz="1400" u="sng" dirty="0"/>
              <a:t>		</a:t>
            </a:r>
            <a:endParaRPr lang="pt-PT" sz="1400" u="sng" dirty="0" smtClean="0"/>
          </a:p>
          <a:p>
            <a:pPr>
              <a:tabLst>
                <a:tab pos="6543675" algn="l"/>
              </a:tabLst>
            </a:pPr>
            <a:endParaRPr lang="pt-PT" sz="1400" dirty="0" smtClean="0"/>
          </a:p>
          <a:p>
            <a:pPr>
              <a:tabLst>
                <a:tab pos="6543675" algn="l"/>
              </a:tabLst>
            </a:pPr>
            <a:r>
              <a:rPr lang="pt-PT" sz="1400" dirty="0" smtClean="0"/>
              <a:t>Nome </a:t>
            </a:r>
            <a:r>
              <a:rPr lang="pt-PT" sz="1400" dirty="0"/>
              <a:t>Participante:</a:t>
            </a:r>
            <a:r>
              <a:rPr lang="pt-PT" sz="1400" u="sng" dirty="0"/>
              <a:t>	</a:t>
            </a:r>
          </a:p>
          <a:p>
            <a:pPr>
              <a:tabLst>
                <a:tab pos="1971675" algn="l"/>
                <a:tab pos="2152650" algn="l"/>
                <a:tab pos="3676650" algn="l"/>
                <a:tab pos="6543675" algn="l"/>
              </a:tabLst>
            </a:pPr>
            <a:r>
              <a:rPr lang="pt-PT" sz="1400" dirty="0"/>
              <a:t>Telefone</a:t>
            </a:r>
            <a:r>
              <a:rPr lang="pt-PT" sz="1400" u="sng" dirty="0"/>
              <a:t> 		</a:t>
            </a:r>
            <a:r>
              <a:rPr lang="pt-PT" sz="1400" dirty="0" smtClean="0"/>
              <a:t>E-mail:</a:t>
            </a:r>
            <a:r>
              <a:rPr lang="pt-PT" sz="1400" u="sng" dirty="0"/>
              <a:t>		</a:t>
            </a:r>
          </a:p>
          <a:p>
            <a:pPr>
              <a:tabLst>
                <a:tab pos="6543675" algn="l"/>
              </a:tabLst>
            </a:pPr>
            <a:endParaRPr lang="pt-PT" sz="1400" dirty="0" smtClean="0"/>
          </a:p>
          <a:p>
            <a:pPr>
              <a:tabLst>
                <a:tab pos="6543675" algn="l"/>
              </a:tabLst>
            </a:pPr>
            <a:r>
              <a:rPr lang="pt-PT" sz="1400" dirty="0"/>
              <a:t>Nome Participante:</a:t>
            </a:r>
            <a:r>
              <a:rPr lang="pt-PT" sz="1400" u="sng" dirty="0"/>
              <a:t>	</a:t>
            </a:r>
          </a:p>
          <a:p>
            <a:pPr>
              <a:tabLst>
                <a:tab pos="1971675" algn="l"/>
                <a:tab pos="2152650" algn="l"/>
                <a:tab pos="3676650" algn="l"/>
                <a:tab pos="6543675" algn="l"/>
              </a:tabLst>
            </a:pPr>
            <a:r>
              <a:rPr lang="pt-PT" sz="1400" dirty="0"/>
              <a:t>Telefone</a:t>
            </a:r>
            <a:r>
              <a:rPr lang="pt-PT" sz="1400" u="sng" dirty="0"/>
              <a:t> 		</a:t>
            </a:r>
            <a:r>
              <a:rPr lang="pt-PT" sz="1400" dirty="0"/>
              <a:t>E-mail</a:t>
            </a:r>
            <a:r>
              <a:rPr lang="pt-PT" sz="1400" dirty="0" smtClean="0"/>
              <a:t>:</a:t>
            </a:r>
            <a:r>
              <a:rPr lang="pt-PT" sz="1400" u="sng" dirty="0"/>
              <a:t>		</a:t>
            </a:r>
          </a:p>
          <a:p>
            <a:pPr>
              <a:tabLst>
                <a:tab pos="1971675" algn="l"/>
                <a:tab pos="2152650" algn="l"/>
                <a:tab pos="3676650" algn="l"/>
                <a:tab pos="6543675" algn="l"/>
              </a:tabLst>
            </a:pPr>
            <a:endParaRPr lang="pt-PT" sz="1400" u="sng" dirty="0"/>
          </a:p>
          <a:p>
            <a:r>
              <a:rPr lang="pt-PT" sz="1400" b="1" u="sng" dirty="0" smtClean="0">
                <a:solidFill>
                  <a:srgbClr val="00B050"/>
                </a:solidFill>
              </a:rPr>
              <a:t>Acompanhantes</a:t>
            </a:r>
            <a:r>
              <a:rPr lang="pt-PT" sz="1400" dirty="0" smtClean="0">
                <a:solidFill>
                  <a:srgbClr val="00B050"/>
                </a:solidFill>
              </a:rPr>
              <a:t> (Almoço)</a:t>
            </a:r>
          </a:p>
          <a:p>
            <a:pPr>
              <a:tabLst>
                <a:tab pos="6543675" algn="l"/>
              </a:tabLst>
            </a:pPr>
            <a:r>
              <a:rPr lang="pt-PT" sz="1400" dirty="0" smtClean="0"/>
              <a:t>N.º de acompanhantes: _______</a:t>
            </a:r>
          </a:p>
          <a:p>
            <a:pPr>
              <a:tabLst>
                <a:tab pos="6543675" algn="l"/>
              </a:tabLst>
            </a:pPr>
            <a:r>
              <a:rPr lang="pt-PT" sz="1400" dirty="0"/>
              <a:t>N</a:t>
            </a:r>
            <a:r>
              <a:rPr lang="pt-PT" sz="1400" dirty="0" smtClean="0"/>
              <a:t>ome </a:t>
            </a:r>
            <a:r>
              <a:rPr lang="pt-PT" sz="1400" dirty="0"/>
              <a:t>Participante:</a:t>
            </a:r>
            <a:r>
              <a:rPr lang="pt-PT" sz="1400" u="sng" dirty="0"/>
              <a:t>	</a:t>
            </a:r>
            <a:endParaRPr lang="pt-PT" sz="1400" u="sng" dirty="0" smtClean="0"/>
          </a:p>
          <a:p>
            <a:pPr>
              <a:tabLst>
                <a:tab pos="6543675" algn="l"/>
              </a:tabLst>
            </a:pPr>
            <a:r>
              <a:rPr lang="pt-PT" sz="1400" dirty="0"/>
              <a:t>Nome Participante:</a:t>
            </a:r>
            <a:r>
              <a:rPr lang="pt-PT" sz="1400" u="sng" dirty="0"/>
              <a:t>	</a:t>
            </a:r>
            <a:endParaRPr lang="pt-PT" sz="1400" u="sng" dirty="0" smtClean="0"/>
          </a:p>
        </p:txBody>
      </p:sp>
      <p:grpSp>
        <p:nvGrpSpPr>
          <p:cNvPr id="5" name="Grupo 4"/>
          <p:cNvGrpSpPr/>
          <p:nvPr/>
        </p:nvGrpSpPr>
        <p:grpSpPr>
          <a:xfrm>
            <a:off x="15675" y="7081495"/>
            <a:ext cx="6847550" cy="1815882"/>
            <a:chOff x="5225" y="6825208"/>
            <a:chExt cx="6847550" cy="1815882"/>
          </a:xfrm>
        </p:grpSpPr>
        <p:sp>
          <p:nvSpPr>
            <p:cNvPr id="21" name="CaixaDeTexto 20"/>
            <p:cNvSpPr txBox="1"/>
            <p:nvPr/>
          </p:nvSpPr>
          <p:spPr>
            <a:xfrm>
              <a:off x="5225" y="6825208"/>
              <a:ext cx="6847550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pt-PT" sz="1400" dirty="0" smtClean="0"/>
            </a:p>
            <a:p>
              <a:pPr algn="just"/>
              <a:r>
                <a:rPr lang="pt-PT" sz="1400" dirty="0" smtClean="0"/>
                <a:t>O pagamento deverá efectuado por transferência bancária para o NIB 0018 0003 20185922020 87 do Santander, devendo o respectivo comprovativo ser enviado por e-mail conjuntamente com a inscrição.</a:t>
              </a:r>
            </a:p>
            <a:p>
              <a:pPr algn="just"/>
              <a:endParaRPr lang="pt-PT" sz="1400" dirty="0" smtClean="0"/>
            </a:p>
            <a:p>
              <a:pPr algn="just"/>
              <a:r>
                <a:rPr lang="pt-PT" sz="1400" dirty="0" smtClean="0"/>
                <a:t>Recibo a ser emitido em nome de:  </a:t>
              </a:r>
            </a:p>
            <a:p>
              <a:pPr algn="just"/>
              <a:endParaRPr lang="pt-PT" sz="1400" dirty="0" smtClean="0"/>
            </a:p>
            <a:p>
              <a:pPr algn="just"/>
              <a:r>
                <a:rPr lang="pt-PT" sz="1400" dirty="0"/>
                <a:t>	</a:t>
              </a:r>
              <a:r>
                <a:rPr lang="pt-PT" sz="1400" dirty="0" smtClean="0"/>
                <a:t>	Empresa		</a:t>
              </a:r>
              <a:r>
                <a:rPr lang="pt-PT" sz="1400" dirty="0"/>
                <a:t>	</a:t>
              </a:r>
              <a:r>
                <a:rPr lang="pt-PT" sz="1400" dirty="0" smtClean="0"/>
                <a:t>Participante </a:t>
              </a:r>
            </a:p>
          </p:txBody>
        </p:sp>
        <p:sp>
          <p:nvSpPr>
            <p:cNvPr id="3" name="Rectângulo 2"/>
            <p:cNvSpPr/>
            <p:nvPr/>
          </p:nvSpPr>
          <p:spPr>
            <a:xfrm>
              <a:off x="1618350" y="8365425"/>
              <a:ext cx="216024" cy="21602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15" name="Rectângulo 14"/>
            <p:cNvSpPr/>
            <p:nvPr/>
          </p:nvSpPr>
          <p:spPr>
            <a:xfrm>
              <a:off x="4374213" y="8372538"/>
              <a:ext cx="216024" cy="21602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</p:grpSp>
      <p:sp>
        <p:nvSpPr>
          <p:cNvPr id="16" name="Text Box 18"/>
          <p:cNvSpPr txBox="1">
            <a:spLocks noChangeArrowheads="1"/>
          </p:cNvSpPr>
          <p:nvPr/>
        </p:nvSpPr>
        <p:spPr bwMode="auto">
          <a:xfrm>
            <a:off x="0" y="6647914"/>
            <a:ext cx="6858000" cy="5232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400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ea typeface="Times New Roman" pitchFamily="18" charset="0"/>
                <a:cs typeface="Arial" pitchFamily="34" charset="0"/>
              </a:rPr>
              <a:t>Inscrição: 160€ por </a:t>
            </a:r>
            <a:r>
              <a:rPr kumimoji="0" lang="pt-PT" sz="1400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ea typeface="Times New Roman" pitchFamily="18" charset="0"/>
                <a:cs typeface="Arial" pitchFamily="34" charset="0"/>
              </a:rPr>
              <a:t>equipa </a:t>
            </a:r>
            <a:r>
              <a:rPr kumimoji="0" lang="pt-PT" sz="120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ea typeface="Times New Roman" pitchFamily="18" charset="0"/>
                <a:cs typeface="Arial" pitchFamily="34" charset="0"/>
              </a:rPr>
              <a:t>(Inclui: participação na prova de Karting e almoço)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400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ea typeface="Times New Roman" pitchFamily="18" charset="0"/>
                <a:cs typeface="Arial" pitchFamily="34" charset="0"/>
              </a:rPr>
              <a:t>Acompanhantes: </a:t>
            </a:r>
            <a:r>
              <a:rPr lang="pt-PT" sz="1400" b="1" dirty="0" smtClean="0">
                <a:solidFill>
                  <a:srgbClr val="003300"/>
                </a:solidFill>
                <a:ea typeface="Times New Roman" pitchFamily="18" charset="0"/>
                <a:cs typeface="Arial" pitchFamily="34" charset="0"/>
              </a:rPr>
              <a:t>20</a:t>
            </a:r>
            <a:r>
              <a:rPr kumimoji="0" lang="pt-PT" sz="1400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ea typeface="Times New Roman" pitchFamily="18" charset="0"/>
                <a:cs typeface="Arial" pitchFamily="34" charset="0"/>
              </a:rPr>
              <a:t>€ por pessoa </a:t>
            </a:r>
            <a:r>
              <a:rPr lang="pt-PT" sz="1200" dirty="0" smtClean="0">
                <a:solidFill>
                  <a:srgbClr val="003300"/>
                </a:solidFill>
                <a:cs typeface="Arial" pitchFamily="34" charset="0"/>
              </a:rPr>
              <a:t>(inclui: almoço)</a:t>
            </a:r>
            <a:endParaRPr kumimoji="0" lang="pt-PT" sz="1200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1" y="224617"/>
            <a:ext cx="2594620" cy="1127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7" name="WordArt 3"/>
          <p:cNvSpPr>
            <a:spLocks noChangeArrowheads="1" noChangeShapeType="1" noTextEdit="1"/>
          </p:cNvSpPr>
          <p:nvPr/>
        </p:nvSpPr>
        <p:spPr bwMode="auto">
          <a:xfrm>
            <a:off x="2924943" y="343040"/>
            <a:ext cx="3816426" cy="323038"/>
          </a:xfrm>
          <a:prstGeom prst="rect">
            <a:avLst/>
          </a:prstGeom>
        </p:spPr>
        <p:txBody>
          <a:bodyPr wrap="none" fromWordArt="1">
            <a:prstTxWarp prst="textArchDown">
              <a:avLst/>
            </a:prstTxWarp>
          </a:bodyPr>
          <a:lstStyle/>
          <a:p>
            <a:pPr algn="ctr" rtl="0">
              <a:buNone/>
            </a:pPr>
            <a:r>
              <a:rPr lang="pt-PT" sz="3600" kern="10" spc="0" dirty="0" smtClean="0">
                <a:ln w="15240">
                  <a:solidFill>
                    <a:srgbClr val="181817"/>
                  </a:solidFill>
                  <a:round/>
                  <a:headEnd/>
                  <a:tailEnd/>
                </a:ln>
                <a:solidFill>
                  <a:srgbClr val="A6A6A6"/>
                </a:solidFill>
                <a:effectLst>
                  <a:outerShdw dist="29783" dir="3885598" algn="ctr" rotWithShape="0">
                    <a:srgbClr val="BFBFBF">
                      <a:alpha val="74998"/>
                    </a:srgbClr>
                  </a:outerShdw>
                </a:effectLst>
                <a:latin typeface="Arial Black"/>
              </a:rPr>
              <a:t>V encontro de transportadores</a:t>
            </a:r>
            <a:endParaRPr lang="pt-PT" sz="3600" kern="10" spc="0" dirty="0">
              <a:ln w="15240">
                <a:solidFill>
                  <a:srgbClr val="181817"/>
                </a:solidFill>
                <a:round/>
                <a:headEnd/>
                <a:tailEnd/>
              </a:ln>
              <a:solidFill>
                <a:srgbClr val="A6A6A6"/>
              </a:solidFill>
              <a:effectLst>
                <a:outerShdw dist="29783" dir="3885598" algn="ctr" rotWithShape="0">
                  <a:srgbClr val="BFBFBF">
                    <a:alpha val="74998"/>
                  </a:srgbClr>
                </a:outerShdw>
              </a:effectLst>
              <a:latin typeface="Arial Black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5109" y="813201"/>
            <a:ext cx="3311156" cy="704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9" name="WordArt 5"/>
          <p:cNvSpPr>
            <a:spLocks noChangeArrowheads="1" noChangeShapeType="1" noTextEdit="1"/>
          </p:cNvSpPr>
          <p:nvPr/>
        </p:nvSpPr>
        <p:spPr bwMode="auto">
          <a:xfrm>
            <a:off x="3560259" y="1080075"/>
            <a:ext cx="3257550" cy="272525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5713"/>
              </a:avLst>
            </a:prstTxWarp>
          </a:bodyPr>
          <a:lstStyle/>
          <a:p>
            <a:pPr algn="ctr" rtl="0">
              <a:buNone/>
            </a:pPr>
            <a:r>
              <a:rPr lang="pt-PT" sz="3600" b="1" kern="10" spc="0" dirty="0" err="1" smtClean="0"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>
                  <a:outerShdw dist="37026" dir="7998880" algn="ctr" rotWithShape="0">
                    <a:srgbClr val="7F7F7F">
                      <a:alpha val="50000"/>
                    </a:srgbClr>
                  </a:outerShdw>
                </a:effectLst>
                <a:latin typeface="Arial Black"/>
              </a:rPr>
              <a:t>Grand</a:t>
            </a:r>
            <a:r>
              <a:rPr lang="pt-PT" sz="3600" b="1" kern="10" spc="0" dirty="0" smtClean="0"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>
                  <a:outerShdw dist="37026" dir="7998880" algn="ctr" rotWithShape="0">
                    <a:srgbClr val="7F7F7F">
                      <a:alpha val="50000"/>
                    </a:srgbClr>
                  </a:outerShdw>
                </a:effectLst>
                <a:latin typeface="Arial Black"/>
              </a:rPr>
              <a:t> </a:t>
            </a:r>
            <a:r>
              <a:rPr lang="pt-PT" sz="3600" b="1" kern="10" spc="0" dirty="0" err="1" smtClean="0"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>
                  <a:outerShdw dist="37026" dir="7998880" algn="ctr" rotWithShape="0">
                    <a:srgbClr val="7F7F7F">
                      <a:alpha val="50000"/>
                    </a:srgbClr>
                  </a:outerShdw>
                </a:effectLst>
                <a:latin typeface="Arial Black"/>
              </a:rPr>
              <a:t>Prix</a:t>
            </a:r>
            <a:r>
              <a:rPr lang="pt-PT" sz="3600" b="1" kern="10" spc="0" dirty="0" smtClean="0"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>
                  <a:outerShdw dist="37026" dir="7998880" algn="ctr" rotWithShape="0">
                    <a:srgbClr val="7F7F7F">
                      <a:alpha val="50000"/>
                    </a:srgbClr>
                  </a:outerShdw>
                </a:effectLst>
                <a:latin typeface="Arial Black"/>
              </a:rPr>
              <a:t> </a:t>
            </a:r>
            <a:r>
              <a:rPr lang="pt-PT" sz="3600" b="1" kern="10" spc="0" dirty="0" smtClean="0"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>
                  <a:outerShdw dist="37026" dir="7998880" algn="ctr" rotWithShape="0">
                    <a:srgbClr val="7F7F7F">
                      <a:alpha val="50000"/>
                    </a:srgbClr>
                  </a:outerShdw>
                </a:effectLst>
                <a:latin typeface="Arial Black"/>
              </a:rPr>
              <a:t>2018</a:t>
            </a:r>
            <a:endParaRPr lang="pt-PT" sz="3600" b="1" kern="10" spc="0" dirty="0">
              <a:ln w="19050">
                <a:solidFill>
                  <a:srgbClr val="FFFFFF"/>
                </a:solidFill>
                <a:round/>
                <a:headEnd/>
                <a:tailEnd/>
              </a:ln>
              <a:solidFill>
                <a:srgbClr val="00B050"/>
              </a:solidFill>
              <a:effectLst>
                <a:outerShdw dist="37026" dir="7998880" algn="ctr" rotWithShape="0">
                  <a:srgbClr val="7F7F7F">
                    <a:alpha val="5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155637" y="1712640"/>
            <a:ext cx="6496050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PT" altLang="pt-PT" sz="2800" b="1" dirty="0" smtClean="0">
                <a:solidFill>
                  <a:srgbClr val="005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Arial" pitchFamily="34" charset="0"/>
              </a:rPr>
              <a:t>16</a:t>
            </a:r>
            <a:r>
              <a:rPr kumimoji="0" lang="pt-PT" altLang="pt-PT" sz="2800" b="1" i="0" u="none" strike="noStrike" cap="none" normalizeH="0" baseline="0" dirty="0" smtClean="0">
                <a:ln>
                  <a:noFill/>
                </a:ln>
                <a:solidFill>
                  <a:srgbClr val="005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Arial" pitchFamily="34" charset="0"/>
              </a:rPr>
              <a:t> Junho 2018 </a:t>
            </a:r>
            <a:r>
              <a:rPr kumimoji="0" lang="pt-PT" altLang="pt-PT" sz="2800" b="1" i="0" u="none" strike="noStrike" cap="none" normalizeH="0" baseline="0" dirty="0" smtClean="0">
                <a:ln>
                  <a:noFill/>
                </a:ln>
                <a:solidFill>
                  <a:srgbClr val="005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Arial" pitchFamily="34" charset="0"/>
              </a:rPr>
              <a:t>&gt; KV-Kartódromo de Viana</a:t>
            </a:r>
            <a:endParaRPr kumimoji="0" lang="pt-PT" alt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6872" y="9100999"/>
            <a:ext cx="4575584" cy="805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7982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2401</TotalTime>
  <Words>85</Words>
  <Application>Microsoft Office PowerPoint</Application>
  <PresentationFormat>Papel A4 (210x297 mm)</PresentationFormat>
  <Paragraphs>31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Armando Miranda</dc:creator>
  <cp:lastModifiedBy>Jose Antonio</cp:lastModifiedBy>
  <cp:revision>38</cp:revision>
  <cp:lastPrinted>2015-06-15T09:49:50Z</cp:lastPrinted>
  <dcterms:created xsi:type="dcterms:W3CDTF">2012-08-01T15:30:05Z</dcterms:created>
  <dcterms:modified xsi:type="dcterms:W3CDTF">2018-05-18T14:14:23Z</dcterms:modified>
</cp:coreProperties>
</file>